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1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9" r:id="rId8"/>
    <p:sldId id="272" r:id="rId9"/>
    <p:sldId id="273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341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BC40-A849-41FA-91F6-78281998BFC1}" type="datetimeFigureOut">
              <a:rPr lang="en-CA" smtClean="0"/>
              <a:pPr/>
              <a:t>2018-09-19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BC40-A849-41FA-91F6-78281998BFC1}" type="datetimeFigureOut">
              <a:rPr lang="en-CA" smtClean="0"/>
              <a:pPr/>
              <a:t>2018-09-19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38B0-2946-43AD-A9D8-75D870D2E6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BC40-A849-41FA-91F6-78281998BFC1}" type="datetimeFigureOut">
              <a:rPr lang="en-CA" smtClean="0"/>
              <a:pPr/>
              <a:t>2018-09-19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38B0-2946-43AD-A9D8-75D870D2E6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BC40-A849-41FA-91F6-78281998BFC1}" type="datetimeFigureOut">
              <a:rPr lang="en-CA" smtClean="0"/>
              <a:pPr/>
              <a:t>2018-09-19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38B0-2946-43AD-A9D8-75D870D2E6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BC40-A849-41FA-91F6-78281998BFC1}" type="datetimeFigureOut">
              <a:rPr lang="en-CA" smtClean="0"/>
              <a:pPr/>
              <a:t>2018-09-19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38B0-2946-43AD-A9D8-75D870D2E6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BC40-A849-41FA-91F6-78281998BFC1}" type="datetimeFigureOut">
              <a:rPr lang="en-CA" smtClean="0"/>
              <a:pPr/>
              <a:t>2018-09-19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38B0-2946-43AD-A9D8-75D870D2E6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BC40-A849-41FA-91F6-78281998BFC1}" type="datetimeFigureOut">
              <a:rPr lang="en-CA" smtClean="0"/>
              <a:pPr/>
              <a:t>2018-09-19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38B0-2946-43AD-A9D8-75D870D2E6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BC40-A849-41FA-91F6-78281998BFC1}" type="datetimeFigureOut">
              <a:rPr lang="en-CA" smtClean="0"/>
              <a:pPr/>
              <a:t>2018-09-19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38B0-2946-43AD-A9D8-75D870D2E6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BC40-A849-41FA-91F6-78281998BFC1}" type="datetimeFigureOut">
              <a:rPr lang="en-CA" smtClean="0"/>
              <a:pPr/>
              <a:t>2018-09-19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BC40-A849-41FA-91F6-78281998BFC1}" type="datetimeFigureOut">
              <a:rPr lang="en-CA" smtClean="0"/>
              <a:pPr/>
              <a:t>2018-09-19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7D38B0-2946-43AD-A9D8-75D870D2E65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97D38B0-2946-43AD-A9D8-75D870D2E65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A61BC40-A849-41FA-91F6-78281998BFC1}" type="datetimeFigureOut">
              <a:rPr lang="en-CA" smtClean="0"/>
              <a:pPr/>
              <a:t>2018-09-19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21" r:id="rId10"/>
    <p:sldLayoutId id="214748432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924800" cy="1752600"/>
          </a:xfrm>
        </p:spPr>
        <p:txBody>
          <a:bodyPr>
            <a:normAutofit/>
          </a:bodyPr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The Struggle Is Real</a:t>
            </a:r>
            <a:br>
              <a:rPr lang="en-CA" dirty="0">
                <a:solidFill>
                  <a:schemeClr val="tx1"/>
                </a:solidFill>
              </a:rPr>
            </a:br>
            <a:r>
              <a:rPr lang="en-CA" sz="3556" dirty="0">
                <a:solidFill>
                  <a:schemeClr val="tx1"/>
                </a:solidFill>
              </a:rPr>
              <a:t>2016 SBTA Personal Finance Case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38800"/>
            <a:ext cx="6400800" cy="685800"/>
          </a:xfrm>
        </p:spPr>
        <p:txBody>
          <a:bodyPr/>
          <a:lstStyle/>
          <a:p>
            <a:r>
              <a:rPr lang="en-CA" dirty="0"/>
              <a:t>Team…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Decision Criteria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How do you choose between your options?  Explain why you selected the option you did</a:t>
            </a:r>
          </a:p>
          <a:p>
            <a:pPr>
              <a:buNone/>
            </a:pPr>
            <a:endParaRPr lang="en-CA" dirty="0"/>
          </a:p>
          <a:p>
            <a:r>
              <a:rPr lang="en-CA" dirty="0"/>
              <a:t>Consider budgeting factors, length of time required to reach financial goals, Liam and Taylor’s personal satisfaction, potential for future earnings, etc.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Recommendation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Alternatives should be measured against the key decision criteria you listed on the last slide</a:t>
            </a:r>
          </a:p>
          <a:p>
            <a:pPr lvl="0">
              <a:buNone/>
            </a:pPr>
            <a:endParaRPr lang="en-CA" dirty="0"/>
          </a:p>
          <a:p>
            <a:pPr lvl="0"/>
            <a:r>
              <a:rPr lang="en-CA" dirty="0"/>
              <a:t>Most suitable alternative should be selected and state why it was the best fit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Implementation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What are the next steps for the couple?  This can be broken down into short term, medium term and long term</a:t>
            </a:r>
          </a:p>
          <a:p>
            <a:pPr lvl="0">
              <a:buNone/>
            </a:pPr>
            <a:endParaRPr lang="en-CA" dirty="0"/>
          </a:p>
          <a:p>
            <a:pPr lvl="0"/>
            <a:r>
              <a:rPr lang="en-CA" dirty="0"/>
              <a:t>How do they make your recommended changes? </a:t>
            </a:r>
          </a:p>
          <a:p>
            <a:pPr lvl="1"/>
            <a:r>
              <a:rPr lang="en-CA" dirty="0"/>
              <a:t>Be very specific here!  This is the most important aspect of your entire presentation</a:t>
            </a:r>
          </a:p>
          <a:p>
            <a:pPr lvl="1">
              <a:buNone/>
            </a:pPr>
            <a:endParaRPr lang="en-CA" dirty="0"/>
          </a:p>
          <a:p>
            <a:pPr lvl="0"/>
            <a:r>
              <a:rPr lang="en-CA" dirty="0"/>
              <a:t>What is the urgency of the situation?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Question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Outline of the presentation topics to be discussed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The problem statement should be a clear, concise statement of exactly what needs to be addressed</a:t>
            </a:r>
          </a:p>
          <a:p>
            <a:pPr lvl="0">
              <a:buNone/>
            </a:pPr>
            <a:endParaRPr lang="en-CA" dirty="0"/>
          </a:p>
          <a:p>
            <a:pPr lvl="0"/>
            <a:r>
              <a:rPr lang="en-CA" dirty="0"/>
              <a:t>Tip: Try not to over-think the problem, as a general rule, you ‘gut instinct’ is usually right</a:t>
            </a:r>
          </a:p>
          <a:p>
            <a:pPr lvl="0">
              <a:buNone/>
            </a:pPr>
            <a:endParaRPr lang="en-CA" dirty="0"/>
          </a:p>
          <a:p>
            <a:pPr lvl="0"/>
            <a:r>
              <a:rPr lang="en-CA" dirty="0"/>
              <a:t>Consider the urgency of the problem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Liam and Taylor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Who are they?</a:t>
            </a:r>
          </a:p>
          <a:p>
            <a:pPr>
              <a:buNone/>
            </a:pPr>
            <a:endParaRPr lang="en-CA" dirty="0"/>
          </a:p>
          <a:p>
            <a:r>
              <a:rPr lang="en-CA" dirty="0"/>
              <a:t>Describe their lifestyle</a:t>
            </a:r>
          </a:p>
          <a:p>
            <a:pPr>
              <a:buNone/>
            </a:pPr>
            <a:endParaRPr lang="en-CA" dirty="0"/>
          </a:p>
          <a:p>
            <a:r>
              <a:rPr lang="en-CA" dirty="0"/>
              <a:t>What are their financial goals?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Financial Situation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Are there any issues with the current financial situation?  </a:t>
            </a:r>
          </a:p>
          <a:p>
            <a:pPr>
              <a:buNone/>
            </a:pPr>
            <a:endParaRPr lang="en-CA" dirty="0"/>
          </a:p>
          <a:p>
            <a:r>
              <a:rPr lang="en-CA" dirty="0"/>
              <a:t>What are their income sources? </a:t>
            </a:r>
          </a:p>
          <a:p>
            <a:pPr>
              <a:buNone/>
            </a:pPr>
            <a:r>
              <a:rPr lang="en-CA" dirty="0"/>
              <a:t> </a:t>
            </a:r>
          </a:p>
          <a:p>
            <a:r>
              <a:rPr lang="en-CA" dirty="0"/>
              <a:t>Where are their expenses?  Is this appropriate?</a:t>
            </a:r>
          </a:p>
          <a:p>
            <a:pPr>
              <a:buNone/>
            </a:pPr>
            <a:endParaRPr lang="en-CA" dirty="0"/>
          </a:p>
          <a:p>
            <a:r>
              <a:rPr lang="en-CA" dirty="0"/>
              <a:t>If possible, use tables or graphs to show your analysis</a:t>
            </a:r>
          </a:p>
          <a:p>
            <a:pPr>
              <a:buNone/>
            </a:pPr>
            <a:endParaRPr lang="en-CA" dirty="0"/>
          </a:p>
          <a:p>
            <a:r>
              <a:rPr lang="en-CA" dirty="0"/>
              <a:t>This will likely require more than one slide…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Alternatives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3 alternatives</a:t>
            </a:r>
          </a:p>
          <a:p>
            <a:pPr>
              <a:buNone/>
            </a:pPr>
            <a:endParaRPr lang="en-CA" dirty="0"/>
          </a:p>
          <a:p>
            <a:r>
              <a:rPr lang="en-CA" dirty="0"/>
              <a:t>All need to be viable options</a:t>
            </a:r>
          </a:p>
          <a:p>
            <a:pPr>
              <a:buNone/>
            </a:pPr>
            <a:endParaRPr lang="en-CA" dirty="0"/>
          </a:p>
          <a:p>
            <a:r>
              <a:rPr lang="en-CA" dirty="0"/>
              <a:t>One option may be “the status quo” or no changes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Alternative 1 – Status </a:t>
            </a:r>
            <a:r>
              <a:rPr lang="en-CA" dirty="0" err="1"/>
              <a:t>Qou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Explain what this means for the couple</a:t>
            </a:r>
          </a:p>
          <a:p>
            <a:pPr>
              <a:buNone/>
            </a:pPr>
            <a:endParaRPr lang="en-CA" dirty="0"/>
          </a:p>
          <a:p>
            <a:r>
              <a:rPr lang="en-CA" dirty="0"/>
              <a:t>Pros/cons of choosing this option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Alternative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Explain what this means for the couple</a:t>
            </a:r>
          </a:p>
          <a:p>
            <a:pPr>
              <a:buNone/>
            </a:pPr>
            <a:endParaRPr lang="en-CA" dirty="0"/>
          </a:p>
          <a:p>
            <a:r>
              <a:rPr lang="en-CA" dirty="0"/>
              <a:t>Pros/cons of choosing this option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Alternative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Explain what this means for the couple</a:t>
            </a:r>
          </a:p>
          <a:p>
            <a:pPr>
              <a:buNone/>
            </a:pPr>
            <a:endParaRPr lang="en-CA" dirty="0"/>
          </a:p>
          <a:p>
            <a:r>
              <a:rPr lang="en-CA" dirty="0"/>
              <a:t>Pros/cons of choosing this option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71</TotalTime>
  <Words>331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</vt:lpstr>
      <vt:lpstr>Adjacency</vt:lpstr>
      <vt:lpstr>The Struggle Is Real 2016 SBTA Personal Finance Case</vt:lpstr>
      <vt:lpstr>Agenda</vt:lpstr>
      <vt:lpstr>Problem Statement</vt:lpstr>
      <vt:lpstr>Liam and Taylor</vt:lpstr>
      <vt:lpstr>Financial Situation Analysis</vt:lpstr>
      <vt:lpstr>Alternatives</vt:lpstr>
      <vt:lpstr>Alternative 1 – Status Qou</vt:lpstr>
      <vt:lpstr>Alternative 2</vt:lpstr>
      <vt:lpstr>Alternative 3</vt:lpstr>
      <vt:lpstr>Decision Criteria </vt:lpstr>
      <vt:lpstr>Recommendation</vt:lpstr>
      <vt:lpstr>Implementation Plan</vt:lpstr>
      <vt:lpstr>Question Period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OQOQOQ  Sustainable Clothing</dc:title>
  <dc:creator>Tori Dundas</dc:creator>
  <cp:lastModifiedBy>Cindy Lowe</cp:lastModifiedBy>
  <cp:revision>11</cp:revision>
  <dcterms:created xsi:type="dcterms:W3CDTF">2015-04-28T03:50:15Z</dcterms:created>
  <dcterms:modified xsi:type="dcterms:W3CDTF">2018-09-20T04:10:31Z</dcterms:modified>
</cp:coreProperties>
</file>